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A518D-E56C-405A-A60E-FA9D89A8D184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2F432-1661-481D-B26B-7F32D9DC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3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F432-1661-481D-B26B-7F32D9DC47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5BC6830-18C9-4D4D-B19A-1C9B31C0882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0C651D3-FCB9-460A-938C-63CA47731C69}" type="datetimeFigureOut">
              <a:rPr lang="en-US" smtClean="0"/>
              <a:t>10/24/2014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0.png"/><Relationship Id="rId4" Type="http://schemas.openxmlformats.org/officeDocument/2006/relationships/image" Target="../media/image9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3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Agronomy Crops 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FFA </a:t>
            </a:r>
            <a:r>
              <a:rPr lang="en-US" dirty="0" err="1" smtClean="0"/>
              <a:t>Studyguide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Cantalope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59602"/>
            <a:ext cx="2362200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42538"/>
            <a:ext cx="2800350" cy="28360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95800"/>
            <a:ext cx="2466975" cy="2076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995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Carrot  (Root Provided)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62200"/>
            <a:ext cx="2900362" cy="28598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9400"/>
            <a:ext cx="2466975" cy="22550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35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Cauliflower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6576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Seedling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2362200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Chili Pepper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3352800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2909887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48006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70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352800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Seedling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31318"/>
            <a:ext cx="3657600" cy="2936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40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2986087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7" y="2438400"/>
            <a:ext cx="3657600" cy="1793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724400"/>
            <a:ext cx="3581400" cy="1771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56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Cranberry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8918"/>
            <a:ext cx="3657600" cy="34694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 with fruit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2256"/>
            <a:ext cx="2667000" cy="3207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29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Cucumber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1743075" cy="261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0"/>
            <a:ext cx="2133600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67000"/>
            <a:ext cx="2971800" cy="2457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81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 Corn (Seeds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1"/>
            <a:ext cx="2447925" cy="3021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2438400"/>
            <a:ext cx="25908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4800600"/>
            <a:ext cx="2657475" cy="1724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29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Durum Wheat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1"/>
            <a:ext cx="2524125" cy="28694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29718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00600"/>
            <a:ext cx="2847975" cy="1924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78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Alfalfa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36576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2667000"/>
            <a:ext cx="2919413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89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2419350"/>
            <a:ext cx="1981200" cy="2381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482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32" y="4495800"/>
            <a:ext cx="2390775" cy="1914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33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291840" cy="2279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Juvenile 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2" y="3178969"/>
            <a:ext cx="2352675" cy="1943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67200"/>
            <a:ext cx="2295525" cy="1990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72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Blue Grass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0480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590800"/>
            <a:ext cx="2695575" cy="2971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14800"/>
            <a:ext cx="1857375" cy="2466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85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Lettuce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3657600" cy="3229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76800"/>
            <a:ext cx="2533650" cy="1809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62200"/>
            <a:ext cx="2428875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98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Lima Beans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3267075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3276600" cy="2819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80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1"/>
            <a:ext cx="3138487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14600"/>
            <a:ext cx="3657600" cy="3505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6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3228975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33528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31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Orchard Grass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28956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619375" cy="2971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03" y="4038600"/>
            <a:ext cx="1724025" cy="2419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08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062287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0"/>
            <a:ext cx="31242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35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4" y="2362200"/>
            <a:ext cx="28194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28194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78" y="45720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76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Barley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590800"/>
            <a:ext cx="3205162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88518"/>
            <a:ext cx="3124200" cy="24788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76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 Beans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 Sample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078956"/>
            <a:ext cx="3429000" cy="286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 Sample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71800"/>
            <a:ext cx="30480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85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Popcorn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667000"/>
            <a:ext cx="32766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 &amp; Product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43200"/>
            <a:ext cx="34290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76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34290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Young 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19400"/>
            <a:ext cx="32004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282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Bean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Bean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35052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Red Bean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22575"/>
            <a:ext cx="3657600" cy="3449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11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Clover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3352799" cy="25026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14600"/>
            <a:ext cx="24384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24400"/>
            <a:ext cx="2209800" cy="1885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23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</a:t>
            </a:r>
            <a:r>
              <a:rPr lang="en-US" smtClean="0"/>
              <a:t>Wheat  (</a:t>
            </a:r>
            <a:r>
              <a:rPr lang="en-US"/>
              <a:t>S</a:t>
            </a:r>
            <a:r>
              <a:rPr lang="en-US" smtClean="0"/>
              <a:t>eed </a:t>
            </a:r>
            <a:r>
              <a:rPr lang="en-US" dirty="0" smtClean="0"/>
              <a:t>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7031"/>
            <a:ext cx="3048000" cy="31789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89" y="2895599"/>
            <a:ext cx="3505422" cy="3230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21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62200"/>
            <a:ext cx="264795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2743200" cy="2085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59902"/>
            <a:ext cx="2647950" cy="1724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24400"/>
            <a:ext cx="3000375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11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Rye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2947987" cy="3226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3255168"/>
            <a:ext cx="3028950" cy="27646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77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Safflower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2833687" cy="23312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31242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43400"/>
            <a:ext cx="2047875" cy="2238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27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Sorghum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28194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1914525" cy="1838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724400"/>
            <a:ext cx="2495550" cy="1838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4514849"/>
            <a:ext cx="2028825" cy="2257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15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Dry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429000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Seedling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40831"/>
            <a:ext cx="3200400" cy="33313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24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Soybeans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2452687" cy="2686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2362200"/>
            <a:ext cx="31242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10137"/>
            <a:ext cx="2466975" cy="1695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36" y="4867275"/>
            <a:ext cx="1943100" cy="1781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8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Spinach 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5052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3276600" cy="3352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035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514600"/>
            <a:ext cx="33528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32004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26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Strawberry 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505200" cy="3352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38400"/>
            <a:ext cx="36576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12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Sudangrass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1"/>
            <a:ext cx="3352799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3226594"/>
            <a:ext cx="2757488" cy="2640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3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beets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2895600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1242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76800"/>
            <a:ext cx="1905000" cy="1647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74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Sugarcane 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83694"/>
            <a:ext cx="2895599" cy="33647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3276600" cy="3581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94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Sunflower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0480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2590800"/>
            <a:ext cx="2833688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67200"/>
            <a:ext cx="1847850" cy="247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89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Corn 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3200399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14600"/>
            <a:ext cx="34290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85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Potato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35280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3124200" cy="3733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67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Bermuda Grass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733800" cy="4038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438401"/>
            <a:ext cx="2924175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3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clover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1719"/>
            <a:ext cx="36576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2895599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5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 Fescue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1971675" cy="2324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2667000"/>
            <a:ext cx="3152775" cy="3200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46482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55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Timothy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200399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90800"/>
            <a:ext cx="34290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7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657600" cy="2788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1"/>
            <a:ext cx="3276600" cy="25265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00600"/>
            <a:ext cx="2476500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25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124200" cy="23836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2833688" cy="3505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8200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04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Watermelon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352800" cy="26360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7" y="2514601"/>
            <a:ext cx="2562225" cy="25265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294909"/>
            <a:ext cx="2028825" cy="2247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15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Wheat (Plant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3043237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32766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27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Beans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3138487" cy="3102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3352800" cy="3102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42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Clover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5814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1242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00600"/>
            <a:ext cx="24384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75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Wheat (Seed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3505200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3505200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48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Beans ID Seed Only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3276600" cy="3657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Individual Seed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26594"/>
            <a:ext cx="3429000" cy="28694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6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Broccoli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26594"/>
            <a:ext cx="3276600" cy="3021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Seedling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2" y="3278981"/>
            <a:ext cx="2986088" cy="28932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20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Cabbage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Plants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886200" cy="3962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Seedlings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7" y="2514600"/>
            <a:ext cx="2976563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33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Seedling &amp; Plant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1743075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2505075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590800"/>
            <a:ext cx="196215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98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427</TotalTime>
  <Words>287</Words>
  <Application>Microsoft Office PowerPoint</Application>
  <PresentationFormat>On-screen Show (4:3)</PresentationFormat>
  <Paragraphs>177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Adjacency</vt:lpstr>
      <vt:lpstr>Agronomy Crops ID</vt:lpstr>
      <vt:lpstr>Alfalfa</vt:lpstr>
      <vt:lpstr>Barley</vt:lpstr>
      <vt:lpstr>Bean Dry</vt:lpstr>
      <vt:lpstr>Bermuda Grass</vt:lpstr>
      <vt:lpstr>Black Beans ID Seed Only</vt:lpstr>
      <vt:lpstr>Broccoli</vt:lpstr>
      <vt:lpstr>Cabbage</vt:lpstr>
      <vt:lpstr>Canola</vt:lpstr>
      <vt:lpstr>Cantalope</vt:lpstr>
      <vt:lpstr>Carrot  (Root Provided)</vt:lpstr>
      <vt:lpstr>Cauliflower</vt:lpstr>
      <vt:lpstr>Chili Pepper</vt:lpstr>
      <vt:lpstr>Corn</vt:lpstr>
      <vt:lpstr>Cotton</vt:lpstr>
      <vt:lpstr>Cranberry</vt:lpstr>
      <vt:lpstr>Cucumber</vt:lpstr>
      <vt:lpstr>Dent Corn (Seeds Only)</vt:lpstr>
      <vt:lpstr>Durum Wheat (Seed Only)</vt:lpstr>
      <vt:lpstr>Flax</vt:lpstr>
      <vt:lpstr>Hops</vt:lpstr>
      <vt:lpstr>Kentucky Blue Grass</vt:lpstr>
      <vt:lpstr>Lettuce</vt:lpstr>
      <vt:lpstr>Lima Beans (Seed Only)</vt:lpstr>
      <vt:lpstr>Oats</vt:lpstr>
      <vt:lpstr>Onion</vt:lpstr>
      <vt:lpstr>Orchard Grass</vt:lpstr>
      <vt:lpstr>Peanuts</vt:lpstr>
      <vt:lpstr>Peas</vt:lpstr>
      <vt:lpstr>Pinto Beans (Seed Only)</vt:lpstr>
      <vt:lpstr>Popcorn (Seed Only)</vt:lpstr>
      <vt:lpstr>Potato (Plant Only)</vt:lpstr>
      <vt:lpstr>Red Bean (Seed Only)</vt:lpstr>
      <vt:lpstr>Red Clover</vt:lpstr>
      <vt:lpstr>Red Wheat  (Seed only)</vt:lpstr>
      <vt:lpstr>Rice</vt:lpstr>
      <vt:lpstr>Rye</vt:lpstr>
      <vt:lpstr>Safflower</vt:lpstr>
      <vt:lpstr>Sorghum</vt:lpstr>
      <vt:lpstr>Soybeans</vt:lpstr>
      <vt:lpstr>Spinach  (Plant Only)</vt:lpstr>
      <vt:lpstr>Squash</vt:lpstr>
      <vt:lpstr>Strawberry  (Plant Only)</vt:lpstr>
      <vt:lpstr>Sudangrass</vt:lpstr>
      <vt:lpstr>Sugar beets</vt:lpstr>
      <vt:lpstr>Sugarcane  (Plant Only)</vt:lpstr>
      <vt:lpstr>Sunflower</vt:lpstr>
      <vt:lpstr>Sweet Corn  (Plant Only)</vt:lpstr>
      <vt:lpstr>Sweet Potato (Plant Only)</vt:lpstr>
      <vt:lpstr>Sweet clover</vt:lpstr>
      <vt:lpstr>Tall Fescue </vt:lpstr>
      <vt:lpstr>Timothy</vt:lpstr>
      <vt:lpstr>Tobacco</vt:lpstr>
      <vt:lpstr>Tomato</vt:lpstr>
      <vt:lpstr>Watermelon</vt:lpstr>
      <vt:lpstr>Wheat (Plant only)</vt:lpstr>
      <vt:lpstr>White Beans (Seed Only)</vt:lpstr>
      <vt:lpstr>White Clover</vt:lpstr>
      <vt:lpstr>White Wheat (Seed Only)</vt:lpstr>
    </vt:vector>
  </TitlesOfParts>
  <Company>KSD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Agronomy Crops ID</dc:title>
  <dc:creator>tech</dc:creator>
  <cp:lastModifiedBy>Jerry Johnson</cp:lastModifiedBy>
  <cp:revision>122</cp:revision>
  <dcterms:created xsi:type="dcterms:W3CDTF">2012-07-24T02:45:02Z</dcterms:created>
  <dcterms:modified xsi:type="dcterms:W3CDTF">2014-10-24T18:14:21Z</dcterms:modified>
</cp:coreProperties>
</file>